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88688" autoAdjust="0"/>
  </p:normalViewPr>
  <p:slideViewPr>
    <p:cSldViewPr snapToGrid="0" snapToObjects="1">
      <p:cViewPr varScale="1">
        <p:scale>
          <a:sx n="139" d="100"/>
          <a:sy n="139" d="100"/>
        </p:scale>
        <p:origin x="1146" y="11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62" y="235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8" d="100"/>
        <a:sy n="178" d="100"/>
      </p:scale>
      <p:origin x="0" y="0"/>
    </p:cViewPr>
  </p:sorter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0E7AE8746BF34D95974859DFD97FD3" ma:contentTypeVersion="13" ma:contentTypeDescription="Create a new document." ma:contentTypeScope="" ma:versionID="a942772f70efacf34d0082af35da1300">
  <xsd:schema xmlns:xsd="http://www.w3.org/2001/XMLSchema" xmlns:xs="http://www.w3.org/2001/XMLSchema" xmlns:p="http://schemas.microsoft.com/office/2006/metadata/properties" xmlns:ns2="389d3fd6-467d-4ff9-a3a7-974ffc29e0b3" xmlns:ns3="338168c6-3a3e-4a06-905e-8185aa796050" targetNamespace="http://schemas.microsoft.com/office/2006/metadata/properties" ma:root="true" ma:fieldsID="737cc2c99afd7104e4594642bd84578e" ns2:_="" ns3:_="">
    <xsd:import namespace="389d3fd6-467d-4ff9-a3a7-974ffc29e0b3"/>
    <xsd:import namespace="338168c6-3a3e-4a06-905e-8185aa7960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d3fd6-467d-4ff9-a3a7-974ffc29e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168c6-3a3e-4a06-905e-8185aa79605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755427-F48A-41AF-BD41-81E91A395B51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38168c6-3a3e-4a06-905e-8185aa796050"/>
    <ds:schemaRef ds:uri="http://purl.org/dc/terms/"/>
    <ds:schemaRef ds:uri="http://schemas.openxmlformats.org/package/2006/metadata/core-properties"/>
    <ds:schemaRef ds:uri="389d3fd6-467d-4ff9-a3a7-974ffc29e0b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7B8C586-CF91-4579-ABD1-D4D466AD3D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DCBFFE-55A3-44B9-8281-685FCD1781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9d3fd6-467d-4ff9-a3a7-974ffc29e0b3"/>
    <ds:schemaRef ds:uri="338168c6-3a3e-4a06-905e-8185aa7960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 master navy revised 5-2019</Template>
  <TotalTime>16111</TotalTime>
  <Words>1792</Words>
  <Application>Microsoft Office PowerPoint</Application>
  <PresentationFormat>On-screen Show (16:10)</PresentationFormat>
  <Paragraphs>162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Courier New</vt:lpstr>
      <vt:lpstr>Segoe UI</vt:lpstr>
      <vt:lpstr>Segoe UI Light</vt:lpstr>
      <vt:lpstr>Segoe UI Semibold</vt:lpstr>
      <vt:lpstr>Wingdings</vt:lpstr>
      <vt:lpstr>Brand master navy</vt:lpstr>
      <vt:lpstr>Brand master navy no logo</vt:lpstr>
      <vt:lpstr>PowerPoint Presentation</vt:lpstr>
      <vt:lpstr>Trademark fee proposal </vt:lpstr>
      <vt:lpstr>Welcome</vt:lpstr>
      <vt:lpstr>Message from the Director </vt:lpstr>
      <vt:lpstr>Overview &amp; timeline</vt:lpstr>
      <vt:lpstr>Overview</vt:lpstr>
      <vt:lpstr>Overview</vt:lpstr>
      <vt:lpstr>High level process and  tentative timeline</vt:lpstr>
      <vt:lpstr>Overview of the  trademark fee proposal</vt:lpstr>
      <vt:lpstr>Trademark fee proposal considerations</vt:lpstr>
      <vt:lpstr>Impact of maintaining  current fee schedule</vt:lpstr>
      <vt:lpstr>Proposed trademark fee changes</vt:lpstr>
      <vt:lpstr>Proposed application  for registration fees</vt:lpstr>
      <vt:lpstr>Proposed petition and new  Letter of Protest and Request  for Reconsideration fees </vt:lpstr>
      <vt:lpstr>Post registration maintenance fees</vt:lpstr>
      <vt:lpstr>New fee: deleting goods or services as part of a post registration audit</vt:lpstr>
      <vt:lpstr>Overview of the  trademark fee proposal</vt:lpstr>
      <vt:lpstr>TTAB fee proposal considerations</vt:lpstr>
      <vt:lpstr>Proposed TTAB fee changes</vt:lpstr>
      <vt:lpstr>TTAB fees</vt:lpstr>
      <vt:lpstr>Proposed TTAB fees</vt:lpstr>
      <vt:lpstr>New fee: Request for  Reconsideration or remand fees </vt:lpstr>
      <vt:lpstr>New fee: extension of time  to file appeal brief</vt:lpstr>
      <vt:lpstr>New fee: filing a motion  for summary judgment</vt:lpstr>
      <vt:lpstr>New fee: deleting goods  or services from registration</vt:lpstr>
      <vt:lpstr>New fee: request for oral hearing</vt:lpstr>
      <vt:lpstr>Conclusion</vt:lpstr>
      <vt:lpstr>Additional Information</vt:lpstr>
      <vt:lpstr>PowerPoint Presentation</vt:lpstr>
    </vt:vector>
  </TitlesOfParts>
  <Company>U.S. Patent and Trademark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USPTO</dc:creator>
  <cp:lastModifiedBy>Shaver, Michael</cp:lastModifiedBy>
  <cp:revision>659</cp:revision>
  <cp:lastPrinted>2019-09-04T14:10:00Z</cp:lastPrinted>
  <dcterms:created xsi:type="dcterms:W3CDTF">2015-04-28T14:14:46Z</dcterms:created>
  <dcterms:modified xsi:type="dcterms:W3CDTF">2019-09-18T15:21:44Z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0x010100790E7AE8746BF34D95974859DFD97FD3</vt:lpwstr>
  </property>
</Properties>
</file>