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6A3"/>
    <a:srgbClr val="671E75"/>
    <a:srgbClr val="7A9A01"/>
    <a:srgbClr val="007A33"/>
    <a:srgbClr val="9BB8D3"/>
    <a:srgbClr val="009CDE"/>
    <a:srgbClr val="003865"/>
    <a:srgbClr val="A6172E"/>
    <a:srgbClr val="164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388" autoAdjust="0"/>
  </p:normalViewPr>
  <p:slideViewPr>
    <p:cSldViewPr snapToGrid="0" snapToObjects="1">
      <p:cViewPr varScale="1">
        <p:scale>
          <a:sx n="83" d="100"/>
          <a:sy n="83" d="100"/>
        </p:scale>
        <p:origin x="72" y="3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Brand master navy with footer (7)</Template>
  <TotalTime>2634</TotalTime>
  <Words>2423</Words>
  <Application>Microsoft Office PowerPoint</Application>
  <PresentationFormat>On-screen Show (16:10)</PresentationFormat>
  <Paragraphs>351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Segoe UI</vt:lpstr>
      <vt:lpstr>Segoe UI Semibold</vt:lpstr>
      <vt:lpstr>Times New Roman</vt:lpstr>
      <vt:lpstr>Brand master green</vt:lpstr>
      <vt:lpstr>PowerPoint Presentation</vt:lpstr>
      <vt:lpstr>Notice of Proposed Rulemaking:  At-a-Glance</vt:lpstr>
      <vt:lpstr>Overview</vt:lpstr>
      <vt:lpstr>Fee setting goals &amp; objectives</vt:lpstr>
      <vt:lpstr>Benefits for stakeholders</vt:lpstr>
      <vt:lpstr>Proposed trademark fee changes</vt:lpstr>
      <vt:lpstr>Application filing fees</vt:lpstr>
      <vt:lpstr>Affidavits under section 8 and 71 of the act</vt:lpstr>
      <vt:lpstr>Petition fees</vt:lpstr>
      <vt:lpstr>Request for reconsideration</vt:lpstr>
      <vt:lpstr>TTAB cancellation and opposition fees</vt:lpstr>
      <vt:lpstr>TTAB appeal and trial fees</vt:lpstr>
      <vt:lpstr>Analyses and alternatives</vt:lpstr>
      <vt:lpstr>PowerPoint Presentation</vt:lpstr>
    </vt:vector>
  </TitlesOfParts>
  <Company>United States Patent and Trademark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Brown</dc:creator>
  <cp:lastModifiedBy>Roberts, Brian</cp:lastModifiedBy>
  <cp:revision>56</cp:revision>
  <cp:lastPrinted>2019-03-20T15:54:12Z</cp:lastPrinted>
  <dcterms:created xsi:type="dcterms:W3CDTF">2019-03-14T17:44:11Z</dcterms:created>
  <dcterms:modified xsi:type="dcterms:W3CDTF">2020-06-16T17:45:54Z</dcterms:modified>
</cp:coreProperties>
</file>